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1DF79C-43C0-4FB1-AEF2-88400011D74E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EB571E-FB57-44CF-86C5-0D1CD1D5125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5059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005073-EEBE-44CB-9675-F4FF24D0EE71}" type="slidenum">
              <a:rPr lang="sk-SK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C68B3689-16BE-4975-8027-5E605AED744C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EAA49AD-7F24-4854-B31E-38F686BF6B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2D20-BA15-4F3A-A8A4-9507168B09B6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15B4-4D0B-430B-A760-B092FB1CA6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77C7-E83D-4B3D-A04D-770D6B5DDC5F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14A-1C57-4D2E-82A9-0226B55502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A919-6B49-4F9A-824D-70EE209BC284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D327-5E81-4FD3-A29A-B28C61C315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199D-414F-456E-B9EE-DA6AD755069D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3AB4-0029-4906-B31B-11AF816BC6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B239-1EB7-4B00-B41D-7FE19E68A1F1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4E01-558D-46C6-B977-23D577A9376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5C6F-EA92-44DA-9586-7E7C5E9FBE74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A69C-D167-42A1-A89C-AEF3BA1AFF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8A89-1BA1-42D3-BDB7-CA343DD0AE66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DCB-C05B-4D9A-A652-56B52B55FA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CF12E-AB58-4E69-B7F4-9A7C0141BC75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2350-A42A-408E-AF3B-BB6A983E5C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F593E-3D15-49B1-96D0-136A88644C9B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09CEB-DC3B-4DEC-8B24-06B217527B9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3F4D-B735-4011-86B7-F7A22345E8BD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C2FB-5002-4CED-8452-7CB84E717E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E619-64E5-4199-B550-D9A9C2E3C9F3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1467-E585-450E-89E1-E43A5DCA702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2F18-7355-4763-A64B-15CE2653071A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9DBAC-8397-40B8-B891-7179A8AEF7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1B6A-AD6F-4655-9C31-F909241900F2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7B1B-29B3-47C3-A10B-88D7539206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DAAD-DE11-4E6A-AC21-C28FD0C7AE3C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5CC5-2514-4692-80A9-D765E1EBDBD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ľná forma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ľná forma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11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DB6C00-B04B-41E6-89D6-73145F2DDAE4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12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4F8E3E-20F7-4ACC-9B7B-93E623726B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1592-FCF0-4E00-8425-65020C52AAE2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3BD5-6539-4C02-98DB-2E0820EB69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ložk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ýložk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C7DA1F-C30E-4683-87F6-FC9397E1FFBB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EB949-539D-4891-BC71-45C182FF13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B205F4-F311-4679-9692-07736B366072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A522B-77CD-459C-9602-A851FED7EE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35C77B-3179-4E22-BD29-BFA32BBC8D8E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83AC4B-0ECE-4D71-9BA5-C47D220932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C4B21-7B18-4068-8C04-B194BD44B086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FFECFD-F87C-438D-A842-37B633FC62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3BBB-8ED5-4A02-B822-803DEBA4CE45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967B1-5BD0-4F03-B64F-4E300390BC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A56F-BE30-464D-B136-9FD5AACE60B8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6CD7-90B7-485A-B581-E1FF45C3AD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782709-3F1A-4A2B-9FC9-BE5C95EEA3CD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4929A6-27F5-4C0E-9FE0-3C9DBA3914B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ľná forma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ýložk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ýložk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3EF19A-AA6F-47D1-B86E-57B8AC89A878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10104B-6BAB-47F8-ADD0-439DBD8C62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10EEA-21F4-4112-B304-9877D5DE29CC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0E56-9B04-4BF5-AE3A-04824AF0D4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132C-8CA2-4DCC-A3D5-157125429EA2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96C2-AB67-43F4-A6CD-07B00094C5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067D-2F2C-482B-AEC5-591B93537EB4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4AB0-125F-4754-A3F1-73A3720B43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A668-D5E2-4C8E-A241-8047D8AEFBFA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EC24-9DD0-42E7-A535-F3C25E14FB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715E-0D76-431C-82C1-0374AF71835C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933F-AE10-41F8-A85F-F0A1BBEC76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33E7-B13C-4178-93C3-965CB9CC024C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4430-3CC2-4388-B49F-61A958A6CD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F000-74A9-4D1A-9B65-76A87EF2CF97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2C46-283C-4C9E-996C-2E1CA75A3E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B5D-CAA4-4E4E-826E-0541DBC23743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70FD-D06F-44F7-8F8F-6BFF0F26BEA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9620E1-7C28-4D32-A88E-E2F1ABC7AA6F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560C79-230E-40AA-8EDF-74A7938182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55" r:id="rId8"/>
    <p:sldLayoutId id="2147483756" r:id="rId9"/>
    <p:sldLayoutId id="2147483735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8F9F6-52BA-46A1-96E9-03F003D37039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6E20C2-9B14-4B9D-956E-79D8A32A08B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59" r:id="rId9"/>
    <p:sldLayoutId id="2147483743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560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C514EE1-6F1E-4161-A873-7150E8C2A776}" type="datetimeFigureOut">
              <a:rPr lang="sk-SK"/>
              <a:pPr>
                <a:defRPr/>
              </a:pPr>
              <a:t>11. 3. 2014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A6A329-1ACE-42D3-B561-A3A46DEDB6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3" r:id="rId2"/>
    <p:sldLayoutId id="2147483761" r:id="rId3"/>
    <p:sldLayoutId id="2147483762" r:id="rId4"/>
    <p:sldLayoutId id="2147483763" r:id="rId5"/>
    <p:sldLayoutId id="2147483764" r:id="rId6"/>
    <p:sldLayoutId id="2147483752" r:id="rId7"/>
    <p:sldLayoutId id="2147483765" r:id="rId8"/>
    <p:sldLayoutId id="2147483766" r:id="rId9"/>
    <p:sldLayoutId id="2147483751" r:id="rId10"/>
    <p:sldLayoutId id="214748375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Chris Brown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6375" y="2133600"/>
            <a:ext cx="6400800" cy="1752600"/>
          </a:xfrm>
        </p:spPr>
        <p:txBody>
          <a:bodyPr/>
          <a:lstStyle/>
          <a:p>
            <a:r>
              <a:rPr lang="sk-SK" smtClean="0"/>
              <a:t>Karin Pajerská</a:t>
            </a:r>
          </a:p>
          <a:p>
            <a:r>
              <a:rPr lang="sk-SK" smtClean="0"/>
              <a:t>8.B</a:t>
            </a:r>
          </a:p>
          <a:p>
            <a:r>
              <a:rPr lang="sk-SK" smtClean="0"/>
              <a:t>2013/2014</a:t>
            </a:r>
            <a:endParaRPr lang="en-GB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8088" y="3092450"/>
            <a:ext cx="28797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268413"/>
            <a:ext cx="9144000" cy="5589587"/>
          </a:xfrm>
        </p:spPr>
        <p:txBody>
          <a:bodyPr rtlCol="0"/>
          <a:lstStyle/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Blip>
                <a:blip r:embed="rId2"/>
              </a:buBlip>
              <a:defRPr/>
            </a:pPr>
            <a:r>
              <a:rPr lang="en-GB" dirty="0" smtClean="0"/>
              <a:t> Who is Chris Brown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Blip>
                <a:blip r:embed="rId2"/>
              </a:buBlip>
              <a:defRPr/>
            </a:pPr>
            <a:r>
              <a:rPr lang="en-GB" dirty="0" smtClean="0"/>
              <a:t> Why I choose him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Blip>
                <a:blip r:embed="rId2"/>
              </a:buBlip>
              <a:defRPr/>
            </a:pPr>
            <a:r>
              <a:rPr lang="sk-SK" dirty="0" smtClean="0"/>
              <a:t> </a:t>
            </a:r>
            <a:r>
              <a:rPr lang="en-GB" dirty="0" smtClean="0"/>
              <a:t>His own program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Georgia" pitchFamily="18" charset="0"/>
              <a:buBlip>
                <a:blip r:embed="rId2"/>
              </a:buBlip>
              <a:defRPr/>
            </a:pPr>
            <a:r>
              <a:rPr lang="sk-SK" dirty="0" smtClean="0"/>
              <a:t> </a:t>
            </a:r>
            <a:r>
              <a:rPr lang="en-GB" dirty="0" smtClean="0"/>
              <a:t>Photo gallery 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GB" dirty="0" smtClean="0"/>
              <a:t>Content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5728">
            <a:off x="5435600" y="1341438"/>
            <a:ext cx="2886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1894">
            <a:off x="2751138" y="4389438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9159875" cy="5589587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en-GB" smtClean="0"/>
              <a:t>Chris Brown is </a:t>
            </a:r>
            <a:r>
              <a:rPr lang="sk-SK" smtClean="0">
                <a:latin typeface="Arial" charset="0"/>
              </a:rPr>
              <a:t>an </a:t>
            </a:r>
            <a:r>
              <a:rPr lang="en-GB" smtClean="0"/>
              <a:t>actor</a:t>
            </a:r>
            <a:r>
              <a:rPr lang="sk-SK" smtClean="0"/>
              <a:t>, writer and</a:t>
            </a:r>
            <a:r>
              <a:rPr lang="en-GB" smtClean="0"/>
              <a:t> veterinary doctor. He was born in September 1978 in Newcastle in Australia. His father was a local veterinary doctor. </a:t>
            </a:r>
            <a:r>
              <a:rPr lang="sk-SK" smtClean="0"/>
              <a:t>He has had a</a:t>
            </a:r>
            <a:r>
              <a:rPr lang="sk-SK" smtClean="0">
                <a:latin typeface="Arial" charset="0"/>
              </a:rPr>
              <a:t>n</a:t>
            </a:r>
            <a:r>
              <a:rPr lang="sk-SK" smtClean="0"/>
              <a:t> </a:t>
            </a:r>
            <a:r>
              <a:rPr lang="en-GB" smtClean="0"/>
              <a:t>own </a:t>
            </a:r>
            <a:r>
              <a:rPr lang="sk-SK" smtClean="0"/>
              <a:t>animal </a:t>
            </a:r>
            <a:r>
              <a:rPr lang="en-GB" smtClean="0"/>
              <a:t>clinic</a:t>
            </a:r>
            <a:r>
              <a:rPr lang="sk-SK" smtClean="0"/>
              <a:t> SASH (small animal speciallist hospital) on Bondi Beach in Australia. </a:t>
            </a:r>
            <a:r>
              <a:rPr lang="en-GB" smtClean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691680" y="188640"/>
            <a:ext cx="6048375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Chris</a:t>
            </a:r>
            <a:r>
              <a:rPr lang="sk-SK" dirty="0" smtClean="0"/>
              <a:t> </a:t>
            </a:r>
            <a:r>
              <a:rPr lang="sk-SK" dirty="0" err="1" smtClean="0"/>
              <a:t>Brown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2152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9575" y="40576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en-GB" smtClean="0"/>
              <a:t>I choose him because </a:t>
            </a:r>
            <a:r>
              <a:rPr lang="sk-SK" smtClean="0">
                <a:latin typeface="Arial" charset="0"/>
              </a:rPr>
              <a:t>he </a:t>
            </a:r>
            <a:r>
              <a:rPr lang="en-GB" smtClean="0"/>
              <a:t>is my favourite veterinary</a:t>
            </a:r>
            <a:r>
              <a:rPr lang="sk-SK" smtClean="0"/>
              <a:t> </a:t>
            </a:r>
            <a:r>
              <a:rPr lang="en-GB" smtClean="0"/>
              <a:t>doctor and he is successful</a:t>
            </a:r>
            <a:r>
              <a:rPr lang="sk-SK" smtClean="0"/>
              <a:t> </a:t>
            </a:r>
            <a:r>
              <a:rPr lang="en-GB" smtClean="0"/>
              <a:t>guest in different program. He is my pattern. I like his work, his way of working, his family and friendly approach. I like his passion for work. I like his program on my favourite channel Animal Planet.</a:t>
            </a:r>
            <a:r>
              <a:rPr lang="sk-SK" smtClean="0"/>
              <a:t> </a:t>
            </a:r>
            <a:r>
              <a:rPr lang="en-GB" smtClean="0"/>
              <a:t> 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6793" y="404664"/>
            <a:ext cx="7772400" cy="8937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err="1" smtClean="0"/>
              <a:t>Why</a:t>
            </a:r>
            <a:r>
              <a:rPr lang="sk-SK" dirty="0" smtClean="0"/>
              <a:t> I </a:t>
            </a:r>
            <a:r>
              <a:rPr lang="sk-SK" dirty="0" err="1" smtClean="0"/>
              <a:t>choose</a:t>
            </a:r>
            <a:r>
              <a:rPr lang="sk-SK" dirty="0" smtClean="0"/>
              <a:t> </a:t>
            </a:r>
            <a:r>
              <a:rPr lang="sk-SK" dirty="0" err="1" smtClean="0"/>
              <a:t>him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57563"/>
            <a:ext cx="2933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16363"/>
            <a:ext cx="30241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473700"/>
          </a:xfrm>
        </p:spPr>
        <p:txBody>
          <a:bodyPr/>
          <a:lstStyle/>
          <a:p>
            <a:pPr marL="109538" indent="0">
              <a:buFont typeface="Wingdings 3" pitchFamily="18" charset="2"/>
              <a:buNone/>
            </a:pPr>
            <a:r>
              <a:rPr lang="en-GB" smtClean="0"/>
              <a:t>Chris Brown has own program on channel Animal Pl</a:t>
            </a:r>
            <a:r>
              <a:rPr lang="sk-SK" smtClean="0"/>
              <a:t>a</a:t>
            </a:r>
            <a:r>
              <a:rPr lang="en-GB" smtClean="0"/>
              <a:t>net  - Bondi vet or Veterinary from Bondi Beach. His program show his work on SASH (his veterinary clinic) with his veterinary partner Lisa Chimes and his team. </a:t>
            </a:r>
            <a:r>
              <a:rPr lang="sk-SK" smtClean="0"/>
              <a:t>They have rescued many animals. </a:t>
            </a:r>
            <a:endParaRPr lang="en-GB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1886" y="174171"/>
            <a:ext cx="8294914" cy="124346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>His own program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3457575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581400"/>
            <a:ext cx="3105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581400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/>
              <a:t>Photo gallery</a:t>
            </a:r>
            <a:r>
              <a:rPr lang="sk-SK" dirty="0" smtClean="0"/>
              <a:t> ...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1287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412875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4128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452813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2950" y="3452813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567113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/>
              <a:t>... and more.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268413"/>
            <a:ext cx="286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268413"/>
            <a:ext cx="17240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068638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27363" y="3249613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5030788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L 3.61111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502" y="116632"/>
            <a:ext cx="9144000" cy="24928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/>
              <a:t>THANK YOU FOR YOUR ATTENTION AND I HOPE YOU LIKE MY PRESENTATION</a:t>
            </a:r>
            <a:endParaRPr lang="sk-SK" dirty="0"/>
          </a:p>
        </p:txBody>
      </p:sp>
      <p:sp>
        <p:nvSpPr>
          <p:cNvPr id="47106" name="Podnadpis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sk-SK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-163"/>
          <a:stretch>
            <a:fillRect/>
          </a:stretch>
        </p:blipFill>
        <p:spPr bwMode="auto">
          <a:xfrm>
            <a:off x="2771775" y="2557463"/>
            <a:ext cx="360045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156</Words>
  <Application>Microsoft Office PowerPoint</Application>
  <PresentationFormat>Prezentácia na obrazovke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Šablóna návrhu</vt:lpstr>
      </vt:variant>
      <vt:variant>
        <vt:i4>16</vt:i4>
      </vt:variant>
      <vt:variant>
        <vt:lpstr>Nadpisy snímok</vt:lpstr>
      </vt:variant>
      <vt:variant>
        <vt:i4>8</vt:i4>
      </vt:variant>
    </vt:vector>
  </HeadingPairs>
  <TitlesOfParts>
    <vt:vector size="33" baseType="lpstr">
      <vt:lpstr>Century Gothic</vt:lpstr>
      <vt:lpstr>Arial</vt:lpstr>
      <vt:lpstr>Wingdings 2</vt:lpstr>
      <vt:lpstr>Calibri</vt:lpstr>
      <vt:lpstr>Trebuchet MS</vt:lpstr>
      <vt:lpstr>Georgia</vt:lpstr>
      <vt:lpstr>Lucida Sans Unicode</vt:lpstr>
      <vt:lpstr>Wingdings 3</vt:lpstr>
      <vt:lpstr>Verdana</vt:lpstr>
      <vt:lpstr>Austin</vt:lpstr>
      <vt:lpstr>Aerodynamika</vt:lpstr>
      <vt:lpstr>Hala</vt:lpstr>
      <vt:lpstr>Austin</vt:lpstr>
      <vt:lpstr>Austin</vt:lpstr>
      <vt:lpstr>Austin</vt:lpstr>
      <vt:lpstr>Aerodynamika</vt:lpstr>
      <vt:lpstr>Aerodynamika</vt:lpstr>
      <vt:lpstr>Aerodynamika</vt:lpstr>
      <vt:lpstr>Hala</vt:lpstr>
      <vt:lpstr>Hala</vt:lpstr>
      <vt:lpstr>Hala</vt:lpstr>
      <vt:lpstr>Hala</vt:lpstr>
      <vt:lpstr>Hala</vt:lpstr>
      <vt:lpstr>Hala</vt:lpstr>
      <vt:lpstr>Hala</vt:lpstr>
      <vt:lpstr>Chris Brown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 Brown</dc:title>
  <dc:creator>Ľubica Višňovská</dc:creator>
  <cp:lastModifiedBy>admin</cp:lastModifiedBy>
  <cp:revision>13</cp:revision>
  <dcterms:created xsi:type="dcterms:W3CDTF">2013-12-22T13:00:02Z</dcterms:created>
  <dcterms:modified xsi:type="dcterms:W3CDTF">2014-03-11T13:48:31Z</dcterms:modified>
</cp:coreProperties>
</file>